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1879263" cy="699135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144187"/>
            <a:ext cx="8909447" cy="2434026"/>
          </a:xfrm>
        </p:spPr>
        <p:txBody>
          <a:bodyPr anchor="b"/>
          <a:lstStyle>
            <a:lvl1pPr algn="ctr">
              <a:defRPr sz="584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672078"/>
            <a:ext cx="8909447" cy="1687957"/>
          </a:xfrm>
        </p:spPr>
        <p:txBody>
          <a:bodyPr/>
          <a:lstStyle>
            <a:lvl1pPr marL="0" indent="0" algn="ctr">
              <a:buNone/>
              <a:defRPr sz="2338"/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046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321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372225"/>
            <a:ext cx="2561466" cy="592484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372225"/>
            <a:ext cx="7535907" cy="592484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388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855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742983"/>
            <a:ext cx="10245864" cy="2908207"/>
          </a:xfrm>
        </p:spPr>
        <p:txBody>
          <a:bodyPr anchor="b"/>
          <a:lstStyle>
            <a:lvl1pPr>
              <a:defRPr sz="584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4678703"/>
            <a:ext cx="10245864" cy="1529357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662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1861123"/>
            <a:ext cx="5048687" cy="443594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1861123"/>
            <a:ext cx="5048687" cy="443594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408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372225"/>
            <a:ext cx="10245864" cy="13513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713852"/>
            <a:ext cx="5025485" cy="839933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553785"/>
            <a:ext cx="5025485" cy="375623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7" y="1713852"/>
            <a:ext cx="5050234" cy="839933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7" y="2553785"/>
            <a:ext cx="5050234" cy="375623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66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24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35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66090"/>
            <a:ext cx="3831371" cy="1631315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006625"/>
            <a:ext cx="6013877" cy="4968390"/>
          </a:xfrm>
        </p:spPr>
        <p:txBody>
          <a:bodyPr/>
          <a:lstStyle>
            <a:lvl1pPr>
              <a:defRPr sz="3118"/>
            </a:lvl1pPr>
            <a:lvl2pPr>
              <a:defRPr sz="2728"/>
            </a:lvl2pPr>
            <a:lvl3pPr>
              <a:defRPr sz="2338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97405"/>
            <a:ext cx="3831371" cy="3885702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958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66090"/>
            <a:ext cx="3831371" cy="1631315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006625"/>
            <a:ext cx="6013877" cy="4968390"/>
          </a:xfrm>
        </p:spPr>
        <p:txBody>
          <a:bodyPr anchor="t"/>
          <a:lstStyle>
            <a:lvl1pPr marL="0" indent="0">
              <a:buNone/>
              <a:defRPr sz="3118"/>
            </a:lvl1pPr>
            <a:lvl2pPr marL="445450" indent="0">
              <a:buNone/>
              <a:defRPr sz="2728"/>
            </a:lvl2pPr>
            <a:lvl3pPr marL="890900" indent="0">
              <a:buNone/>
              <a:defRPr sz="2338"/>
            </a:lvl3pPr>
            <a:lvl4pPr marL="1336350" indent="0">
              <a:buNone/>
              <a:defRPr sz="1949"/>
            </a:lvl4pPr>
            <a:lvl5pPr marL="1781800" indent="0">
              <a:buNone/>
              <a:defRPr sz="1949"/>
            </a:lvl5pPr>
            <a:lvl6pPr marL="2227250" indent="0">
              <a:buNone/>
              <a:defRPr sz="1949"/>
            </a:lvl6pPr>
            <a:lvl7pPr marL="2672700" indent="0">
              <a:buNone/>
              <a:defRPr sz="1949"/>
            </a:lvl7pPr>
            <a:lvl8pPr marL="3118150" indent="0">
              <a:buNone/>
              <a:defRPr sz="1949"/>
            </a:lvl8pPr>
            <a:lvl9pPr marL="3563600" indent="0">
              <a:buNone/>
              <a:defRPr sz="194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97405"/>
            <a:ext cx="3831371" cy="3885702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20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372225"/>
            <a:ext cx="10245864" cy="1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1861123"/>
            <a:ext cx="10245864" cy="4435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6479946"/>
            <a:ext cx="2672834" cy="37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6479946"/>
            <a:ext cx="4009251" cy="37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6479946"/>
            <a:ext cx="2672834" cy="37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033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3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b="1" dirty="0"/>
              <a:t> </a:t>
            </a:r>
            <a:r>
              <a:rPr lang="es-CO" b="1" dirty="0" smtClean="0"/>
              <a:t>Información Variación de </a:t>
            </a:r>
            <a:r>
              <a:rPr lang="es-CO" b="1" dirty="0"/>
              <a:t>Precios </a:t>
            </a:r>
            <a:r>
              <a:rPr lang="es-CO" b="1" dirty="0" smtClean="0"/>
              <a:t>de </a:t>
            </a:r>
            <a:r>
              <a:rPr lang="es-CO" b="1" dirty="0" smtClean="0"/>
              <a:t>Plátano.</a:t>
            </a:r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 smtClean="0"/>
              <a:t>15 de Marzo </a:t>
            </a:r>
            <a:r>
              <a:rPr lang="es-ES" dirty="0" smtClean="0"/>
              <a:t>de 2018.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17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33" y="130630"/>
            <a:ext cx="810031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47" y="191867"/>
            <a:ext cx="7920000" cy="583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92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4480FAE3507A429376D0FFBB7B0905" ma:contentTypeVersion="2" ma:contentTypeDescription="Crear nuevo documento." ma:contentTypeScope="" ma:versionID="59f1590ce6c597d28ca35158ccee36f5">
  <xsd:schema xmlns:xsd="http://www.w3.org/2001/XMLSchema" xmlns:xs="http://www.w3.org/2001/XMLSchema" xmlns:p="http://schemas.microsoft.com/office/2006/metadata/properties" xmlns:ns2="954bbba0-ebec-4276-acab-1775699fbacd" targetNamespace="http://schemas.microsoft.com/office/2006/metadata/properties" ma:root="true" ma:fieldsID="4fbe4e38c7a1defa1a7054ee1f8e50a4" ns2:_="">
    <xsd:import namespace="954bbba0-ebec-4276-acab-1775699fbacd"/>
    <xsd:element name="properties">
      <xsd:complexType>
        <xsd:sequence>
          <xsd:element name="documentManagement">
            <xsd:complexType>
              <xsd:all>
                <xsd:element ref="ns2:Descripci_x00f3_n" minOccurs="0"/>
                <xsd:element ref="ns2:Fech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bbba0-ebec-4276-acab-1775699fbacd" elementFormDefault="qualified">
    <xsd:import namespace="http://schemas.microsoft.com/office/2006/documentManagement/types"/>
    <xsd:import namespace="http://schemas.microsoft.com/office/infopath/2007/PartnerControls"/>
    <xsd:element name="Descripci_x00f3_n" ma:index="8" nillable="true" ma:displayName="Descripción" ma:internalName="Descripci_x00f3_n">
      <xsd:simpleType>
        <xsd:restriction base="dms:Note">
          <xsd:maxLength value="255"/>
        </xsd:restriction>
      </xsd:simpleType>
    </xsd:element>
    <xsd:element name="Fecha" ma:index="9" nillable="true" ma:displayName="Fecha" ma:format="DateOnly" ma:internalName="Fecha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ci_x00f3_n xmlns="954bbba0-ebec-4276-acab-1775699fbacd">Información Variación de Precios de Plátano.</Descripci_x00f3_n>
    <Fecha xmlns="954bbba0-ebec-4276-acab-1775699fbacd">2018-03-18T05:00:00+00:00</Fecha>
  </documentManagement>
</p:properties>
</file>

<file path=customXml/itemProps1.xml><?xml version="1.0" encoding="utf-8"?>
<ds:datastoreItem xmlns:ds="http://schemas.openxmlformats.org/officeDocument/2006/customXml" ds:itemID="{AEB166EA-EDF3-4AB8-997B-DE6A24D6BFB8}"/>
</file>

<file path=customXml/itemProps2.xml><?xml version="1.0" encoding="utf-8"?>
<ds:datastoreItem xmlns:ds="http://schemas.openxmlformats.org/officeDocument/2006/customXml" ds:itemID="{7AF47E58-9CB4-4014-A2EB-F123ADD57F35}"/>
</file>

<file path=customXml/itemProps3.xml><?xml version="1.0" encoding="utf-8"?>
<ds:datastoreItem xmlns:ds="http://schemas.openxmlformats.org/officeDocument/2006/customXml" ds:itemID="{C24ACD71-5BED-447D-B30F-1707A8BB75E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</TotalTime>
  <Words>6</Words>
  <Application>Microsoft Office PowerPoint</Application>
  <PresentationFormat>Personalizado</PresentationFormat>
  <Paragraphs>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 Información Variación de Precios de Plátano.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INVITACIÓN</dc:title>
  <dc:creator>Herlinson Fernando Pores Rojas</dc:creator>
  <cp:lastModifiedBy>Diana Shirley Perilla Torres</cp:lastModifiedBy>
  <cp:revision>47</cp:revision>
  <dcterms:created xsi:type="dcterms:W3CDTF">2017-02-03T22:39:04Z</dcterms:created>
  <dcterms:modified xsi:type="dcterms:W3CDTF">2018-03-15T15:27:38Z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0x010100854480FAE3507A429376D0FFBB7B0905</vt:lpwstr>
  </property>
</Properties>
</file>